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Gelasio" pitchFamily="2" charset="77"/>
      <p:regular r:id="rId11"/>
    </p:embeddedFont>
    <p:embeddedFont>
      <p:font typeface="Lato" panose="020F0502020204030204" pitchFamily="34" charset="0"/>
      <p:regular r:id="rId1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51"/>
    <p:restoredTop sz="94610"/>
  </p:normalViewPr>
  <p:slideViewPr>
    <p:cSldViewPr snapToGrid="0" snapToObjects="1">
      <p:cViewPr varScale="1">
        <p:scale>
          <a:sx n="84" d="100"/>
          <a:sy n="84" d="100"/>
        </p:scale>
        <p:origin x="216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6657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0230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Simulador</a:t>
            </a: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de Elevador Inteligente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6880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Este projeto apresenta a implementação de um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Simulador de Elevadores Inteligentes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desenvolvido como trabalho final na disciplina de Estruturas de Dados. O sistema permite a simulação da operação de múltiplos elevadores em prédios com diversos andares, incluindo variáveis como tempo de viagem, filas de espera e priorização de certos usuários.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3846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proposta central é utilizar somente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estruturas de dados próprias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evitando coleções prontas, para garantir domínio total dos conceitos fundamentais que envolvem listas, filas e ponteiros.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80098" y="614363"/>
            <a:ext cx="7583805" cy="13930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Arquitetura e Componentes do Sistema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80098" y="2341721"/>
            <a:ext cx="7583805" cy="1656159"/>
          </a:xfrm>
          <a:prstGeom prst="roundRect">
            <a:avLst>
              <a:gd name="adj" fmla="val 5653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10603" y="2572226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Organização Modular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10603" y="3054191"/>
            <a:ext cx="7122795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 projeto é estruturado em pacotes Java que atendem funções específicas, assegurando manutenção e expansão facilitadas.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80098" y="4220766"/>
            <a:ext cx="7583805" cy="3394472"/>
          </a:xfrm>
          <a:prstGeom prst="roundRect">
            <a:avLst>
              <a:gd name="adj" fmla="val 275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10603" y="4451271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Principais Pacotes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10603" y="4933236"/>
            <a:ext cx="7122795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Base: modelagem dos objetos essenciais (Elevador, Pessoa, Andar, Prédio)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10603" y="5724406"/>
            <a:ext cx="712279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Simulação: gestão do fluxo e controle principal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10603" y="6158984"/>
            <a:ext cx="712279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Controle: heurísticas para decisões inteligentes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10603" y="6593562"/>
            <a:ext cx="712279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View: interface gráfica feita com JavaFX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10603" y="7028140"/>
            <a:ext cx="712279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EstruturaDados: implementações próprias de listas, filas e ponteiros</a:t>
            </a:r>
            <a:endParaRPr lang="en-US" sz="1750" dirty="0"/>
          </a:p>
        </p:txBody>
      </p: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0D7D15F5-80AB-FBC4-6DFB-9C661F9EA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2795"/>
            <a:ext cx="104948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Heurísticas Implementadas para Controle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33272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Modelo 1: Sem Otimização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969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Atendimento simples por ordem de chegada, sem priorização ou ajustes dinâmicos.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Modelo 2: Otimização por Tempo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Ajuste dinâmico dos ciclos dos elevadores para reduzir o tempo de espera da fila.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Modelo 3: Otimização por Energia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Minimiza deslocamentos considerando horários de pico e fora de pico para maior eficiência energética.</a:t>
            </a:r>
            <a:endParaRPr lang="en-US" sz="1750" dirty="0"/>
          </a:p>
        </p:txBody>
      </p:sp>
      <p:sp>
        <p:nvSpPr>
          <p:cNvPr id="9" name="Retângulo: Cantos Arredondados 15">
            <a:extLst>
              <a:ext uri="{FF2B5EF4-FFF2-40B4-BE49-F238E27FC236}">
                <a16:creationId xmlns:a16="http://schemas.microsoft.com/office/drawing/2014/main" id="{7A6E7203-54C9-1EAB-0E2D-1E053A17CBB0}"/>
              </a:ext>
            </a:extLst>
          </p:cNvPr>
          <p:cNvSpPr/>
          <p:nvPr/>
        </p:nvSpPr>
        <p:spPr>
          <a:xfrm>
            <a:off x="12318714" y="6736318"/>
            <a:ext cx="2188396" cy="14329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749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Funcionalidades Principais do Simulador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3262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0104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Configuração Flexível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500914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Parâmetros personalizáveis: número de elevadores, andares, pessoas e heurísticas.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293262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010495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Simulação em Tempo Real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855244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Acompanhe o movimento dos elevadores, controle de capacidade e fases de subida e descida.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7604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838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Gerenciamento e Log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32876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Controle completo da simulação com pausas, cancelamento e registro detalhado das operações.</a:t>
            </a:r>
            <a:endParaRPr lang="en-US" sz="1750" dirty="0"/>
          </a:p>
        </p:txBody>
      </p:sp>
      <p:sp>
        <p:nvSpPr>
          <p:cNvPr id="13" name="Retângulo: Cantos Arredondados 15">
            <a:extLst>
              <a:ext uri="{FF2B5EF4-FFF2-40B4-BE49-F238E27FC236}">
                <a16:creationId xmlns:a16="http://schemas.microsoft.com/office/drawing/2014/main" id="{1692F269-3BB4-A547-9D95-A25E29C5C890}"/>
              </a:ext>
            </a:extLst>
          </p:cNvPr>
          <p:cNvSpPr/>
          <p:nvPr/>
        </p:nvSpPr>
        <p:spPr>
          <a:xfrm>
            <a:off x="12318714" y="7722973"/>
            <a:ext cx="2188396" cy="446262"/>
          </a:xfrm>
          <a:prstGeom prst="roundRect">
            <a:avLst/>
          </a:prstGeom>
          <a:solidFill>
            <a:srgbClr val="FAFCF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229" y="571857"/>
            <a:ext cx="7688342" cy="1299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Indicadores e Resultados Esperados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4229" y="2183487"/>
            <a:ext cx="7688342" cy="1213366"/>
          </a:xfrm>
          <a:prstGeom prst="roundRect">
            <a:avLst>
              <a:gd name="adj" fmla="val 719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9732" y="2398990"/>
            <a:ext cx="2792849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Tempo Médio de Espera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29732" y="284857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Métrica essencial para avaliar a qualidade do serviço aos usuários.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14229" y="3604736"/>
            <a:ext cx="7688342" cy="1213366"/>
          </a:xfrm>
          <a:prstGeom prst="roundRect">
            <a:avLst>
              <a:gd name="adj" fmla="val 719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29732" y="3820239"/>
            <a:ext cx="3421856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Total de Chamadas Atendidas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29732" y="4269819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Indicador do desempenho operacional do sistema durante a simulação.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4229" y="5025985"/>
            <a:ext cx="7688342" cy="1213366"/>
          </a:xfrm>
          <a:prstGeom prst="roundRect">
            <a:avLst>
              <a:gd name="adj" fmla="val 719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29732" y="5241488"/>
            <a:ext cx="259949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Eficiência Energética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29732" y="5691068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Avaliação do consumo energético baseada nos deslocamentos otimizados.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14229" y="6447234"/>
            <a:ext cx="7688342" cy="1213366"/>
          </a:xfrm>
          <a:prstGeom prst="roundRect">
            <a:avLst>
              <a:gd name="adj" fmla="val 719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29732" y="6662738"/>
            <a:ext cx="259949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Relatórios Visuais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429732" y="7112318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Futuro gráfico interativo para análise simplificada dos dados coletados.</a:t>
            </a:r>
            <a:endParaRPr lang="en-US" sz="1600" dirty="0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EACD5A6-0559-4B85-9DA9-0E2B4C252AD4}"/>
              </a:ext>
            </a:extLst>
          </p:cNvPr>
          <p:cNvSpPr/>
          <p:nvPr/>
        </p:nvSpPr>
        <p:spPr>
          <a:xfrm>
            <a:off x="12318714" y="7785377"/>
            <a:ext cx="2188396" cy="383857"/>
          </a:xfrm>
          <a:prstGeom prst="roundRect">
            <a:avLst/>
          </a:prstGeom>
          <a:solidFill>
            <a:srgbClr val="FAFCF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 0">
            <a:extLst>
              <a:ext uri="{FF2B5EF4-FFF2-40B4-BE49-F238E27FC236}">
                <a16:creationId xmlns:a16="http://schemas.microsoft.com/office/drawing/2014/main" id="{B16D385E-AC29-92E7-1757-22AF4BC31F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87385"/>
            <a:ext cx="84928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Requisitos Atendidos pelo Projeto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1562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Uso de estruturas de dados próprias para maior controle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4578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Simulação com variações reais de tempo e usuários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000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Interface gráfica funcional com logs e controles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01562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Implementação modular para fácil manutenção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4578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Capacidade de expansão para novas heurísticas e painéis</a:t>
            </a:r>
            <a:endParaRPr lang="en-US" sz="1750" dirty="0"/>
          </a:p>
        </p:txBody>
      </p:sp>
      <p:sp>
        <p:nvSpPr>
          <p:cNvPr id="8" name="Retângulo: Cantos Arredondados 15">
            <a:extLst>
              <a:ext uri="{FF2B5EF4-FFF2-40B4-BE49-F238E27FC236}">
                <a16:creationId xmlns:a16="http://schemas.microsoft.com/office/drawing/2014/main" id="{47DD1748-D5F7-CF58-2BE5-EA03D23E02A3}"/>
              </a:ext>
            </a:extLst>
          </p:cNvPr>
          <p:cNvSpPr/>
          <p:nvPr/>
        </p:nvSpPr>
        <p:spPr>
          <a:xfrm>
            <a:off x="12318714" y="6736318"/>
            <a:ext cx="2188396" cy="1432917"/>
          </a:xfrm>
          <a:prstGeom prst="roundRect">
            <a:avLst/>
          </a:prstGeom>
          <a:solidFill>
            <a:srgbClr val="FAFCF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15">
            <a:extLst>
              <a:ext uri="{FF2B5EF4-FFF2-40B4-BE49-F238E27FC236}">
                <a16:creationId xmlns:a16="http://schemas.microsoft.com/office/drawing/2014/main" id="{DCA7F2CC-30B9-2C4F-36A1-17DF420E8E60}"/>
              </a:ext>
            </a:extLst>
          </p:cNvPr>
          <p:cNvSpPr/>
          <p:nvPr/>
        </p:nvSpPr>
        <p:spPr>
          <a:xfrm>
            <a:off x="12334649" y="6796683"/>
            <a:ext cx="2188396" cy="14329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5493"/>
            <a:ext cx="74612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Melhorias Futuras Planejadas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13443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361248"/>
            <a:ext cx="29406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Exportação Automática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851666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Relatórios completos com gráficos finais integrados para análises externas.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804285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Animação Avançada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52151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Detalhes visuais aprimorados, como animação das portas e filas visuais em cada andar.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474137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00951"/>
            <a:ext cx="40316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Gerenciamento Realista de Filas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19136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Implementação de filas reais nas fases de descida para maior fidelidade na simulação.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1EAA573-7023-30A7-E8C6-7CF9DE989F48}"/>
              </a:ext>
            </a:extLst>
          </p:cNvPr>
          <p:cNvSpPr/>
          <p:nvPr/>
        </p:nvSpPr>
        <p:spPr>
          <a:xfrm>
            <a:off x="4068574" y="2364938"/>
            <a:ext cx="6737101" cy="267765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BR" sz="60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Alunos:</a:t>
            </a:r>
          </a:p>
          <a:p>
            <a:r>
              <a:rPr lang="pt-B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André Nogueira</a:t>
            </a:r>
            <a:br>
              <a:rPr lang="pt-B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pt-BR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Whuanderson</a:t>
            </a:r>
            <a:r>
              <a:rPr lang="pt-B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Marinho</a:t>
            </a:r>
          </a:p>
        </p:txBody>
      </p:sp>
      <p:sp>
        <p:nvSpPr>
          <p:cNvPr id="3" name="Retângulo: Cantos Arredondados 15">
            <a:extLst>
              <a:ext uri="{FF2B5EF4-FFF2-40B4-BE49-F238E27FC236}">
                <a16:creationId xmlns:a16="http://schemas.microsoft.com/office/drawing/2014/main" id="{21CC5A84-BDA1-B8FA-DD46-0BB857AB22ED}"/>
              </a:ext>
            </a:extLst>
          </p:cNvPr>
          <p:cNvSpPr/>
          <p:nvPr/>
        </p:nvSpPr>
        <p:spPr>
          <a:xfrm>
            <a:off x="12334649" y="6796683"/>
            <a:ext cx="2188396" cy="14329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2360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443</Words>
  <Application>Microsoft Macintosh PowerPoint</Application>
  <PresentationFormat>Personalizar</PresentationFormat>
  <Paragraphs>57</Paragraphs>
  <Slides>8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Lato</vt:lpstr>
      <vt:lpstr>Gelasio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André nogueira barbosa dantas Teixeira</cp:lastModifiedBy>
  <cp:revision>3</cp:revision>
  <dcterms:created xsi:type="dcterms:W3CDTF">2025-05-22T14:42:19Z</dcterms:created>
  <dcterms:modified xsi:type="dcterms:W3CDTF">2025-05-22T17:57:50Z</dcterms:modified>
</cp:coreProperties>
</file>